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Lato"/>
      <p:regular r:id="rId12"/>
    </p:embeddedFont>
    <p:embeddedFont>
      <p:font typeface="Lato"/>
      <p:regular r:id="rId13"/>
    </p:embeddedFont>
    <p:embeddedFont>
      <p:font typeface="Lato"/>
      <p:regular r:id="rId14"/>
    </p:embeddedFont>
    <p:embeddedFont>
      <p:font typeface="Lato"/>
      <p:regular r:id="rId15"/>
    </p:embeddedFont>
    <p:embeddedFont>
      <p:font typeface="Lato"/>
      <p:regular r:id="rId16"/>
    </p:embeddedFon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Devin AI: El Primer Ingeniero de Software Autónomo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Devin AI marca un hito en la ingeniería de software, presentándose como el primer "ingeniero de software autónomo" capaz de gestionar tareas de desarrollo de principio a fin. Desarrollado por Cognition, esta IA revoluciona el ciclo de vida del desarrollo.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805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512" y="2904173"/>
            <a:ext cx="4016693" cy="476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¿Cómo Opera Devin AI?</a:t>
            </a:r>
            <a:endParaRPr lang="en-US" sz="2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512" y="3665815"/>
            <a:ext cx="571262" cy="5712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6512" y="4475083"/>
            <a:ext cx="2772728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Clonación de Repositorios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66512" y="4886682"/>
            <a:ext cx="6529626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Devin puede clonar repositorios de código directamente desde plataformas como GitHub, preparando el entorno para el desarrollo.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4143" y="3665815"/>
            <a:ext cx="571262" cy="5712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4143" y="4475083"/>
            <a:ext cx="2692360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Gestión de Dependencias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434143" y="4886682"/>
            <a:ext cx="652974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Instala y configura todas las dependencias necesarias para que el proyecto funcione correctamente.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512" y="5877163"/>
            <a:ext cx="571262" cy="5712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6512" y="6686431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Pruebas y Depuración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66512" y="7098030"/>
            <a:ext cx="6529626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Ejecuta pruebas, identifica errores y aplica correcciones al código de manera autónoma.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4143" y="5877163"/>
            <a:ext cx="571262" cy="5712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4143" y="6686431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Subida de Cambios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434143" y="7098030"/>
            <a:ext cx="6529745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 los cambios en el repositorio, asegurando la continuidad del desarrollo.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270" y="352187"/>
            <a:ext cx="5628680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Devin AI vs. Copilot: Una Diferencia Fundamental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48270" y="992505"/>
            <a:ext cx="2776895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Copilot: Asistencia y Generación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48270" y="1360646"/>
            <a:ext cx="6710720" cy="409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Copilot es una herramienta poderosa para la generación de código, actuando como un asistente que sugiere fragmentos de código basados en el contexto. Su función es complementar al desarrollador.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48270" y="1885712"/>
            <a:ext cx="6710720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Genera código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48270" y="2135386"/>
            <a:ext cx="6710720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Asiste en tareas específicas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48270" y="2385060"/>
            <a:ext cx="6710720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Sigue instrucciones directas</a:t>
            </a:r>
            <a:endParaRPr lang="en-US" sz="10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270" y="2734032"/>
            <a:ext cx="6710720" cy="671072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79030" y="992505"/>
            <a:ext cx="2793802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Devin AI: Ejecución y Autonomía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479030" y="1360646"/>
            <a:ext cx="6710720" cy="409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Devin va un paso más allá. No solo genera código, sino que también planifica y ejecuta las acciones necesarias para completar una tarea completa de desarrollo. Opera de forma autónoma.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7479030" y="1885712"/>
            <a:ext cx="6710720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Ejecuta acciones y operaciones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7479030" y="2135386"/>
            <a:ext cx="6710720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Planifica y gestiona pasos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7479030" y="2385060"/>
            <a:ext cx="6710720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Opera de manera autónoma</a:t>
            </a:r>
            <a:endParaRPr lang="en-US" sz="10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030" y="2734032"/>
            <a:ext cx="6710720" cy="67107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5173" y="593288"/>
            <a:ext cx="6791563" cy="470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Riesgos y Limitaciones Clave de Devin AI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6145173" y="1346121"/>
            <a:ext cx="7826454" cy="1431369"/>
          </a:xfrm>
          <a:prstGeom prst="roundRect">
            <a:avLst>
              <a:gd name="adj" fmla="val 7666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22313" y="1346121"/>
            <a:ext cx="91440" cy="1431369"/>
          </a:xfrm>
          <a:prstGeom prst="roundRect">
            <a:avLst>
              <a:gd name="adj" fmla="val 30879"/>
            </a:avLst>
          </a:prstGeom>
          <a:solidFill>
            <a:srgbClr val="282824"/>
          </a:solidFill>
          <a:ln/>
        </p:spPr>
      </p:sp>
      <p:sp>
        <p:nvSpPr>
          <p:cNvPr id="6" name="Text 3"/>
          <p:cNvSpPr/>
          <p:nvPr/>
        </p:nvSpPr>
        <p:spPr>
          <a:xfrm>
            <a:off x="6424851" y="1557218"/>
            <a:ext cx="3934897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Alucinaciones en Entornos Complejos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424851" y="1964174"/>
            <a:ext cx="7335679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 escenarios de desarrollo intrincados, Devin puede generar soluciones incorrectas o irrelevantes, conocidas como "alucinaciones".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145173" y="2965728"/>
            <a:ext cx="7826454" cy="1431369"/>
          </a:xfrm>
          <a:prstGeom prst="roundRect">
            <a:avLst>
              <a:gd name="adj" fmla="val 7666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22313" y="2965728"/>
            <a:ext cx="91440" cy="1431369"/>
          </a:xfrm>
          <a:prstGeom prst="roundRect">
            <a:avLst>
              <a:gd name="adj" fmla="val 30879"/>
            </a:avLst>
          </a:prstGeom>
          <a:solidFill>
            <a:srgbClr val="282824"/>
          </a:solidFill>
          <a:ln/>
        </p:spPr>
      </p:sp>
      <p:sp>
        <p:nvSpPr>
          <p:cNvPr id="10" name="Text 7"/>
          <p:cNvSpPr/>
          <p:nvPr/>
        </p:nvSpPr>
        <p:spPr>
          <a:xfrm>
            <a:off x="6424851" y="3176826"/>
            <a:ext cx="2352913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Cambios No Previstos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424851" y="3583781"/>
            <a:ext cx="7335679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Existe el riesgo de que Devin introduzca cambios en el código base sin prever todas las implicaciones, afectando la estabilidad del sistema.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145173" y="4585335"/>
            <a:ext cx="7826454" cy="1431369"/>
          </a:xfrm>
          <a:prstGeom prst="roundRect">
            <a:avLst>
              <a:gd name="adj" fmla="val 7666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22313" y="4585335"/>
            <a:ext cx="91440" cy="1431369"/>
          </a:xfrm>
          <a:prstGeom prst="roundRect">
            <a:avLst>
              <a:gd name="adj" fmla="val 30879"/>
            </a:avLst>
          </a:prstGeom>
          <a:solidFill>
            <a:srgbClr val="282824"/>
          </a:solidFill>
          <a:ln/>
        </p:spPr>
      </p:sp>
      <p:sp>
        <p:nvSpPr>
          <p:cNvPr id="14" name="Text 11"/>
          <p:cNvSpPr/>
          <p:nvPr/>
        </p:nvSpPr>
        <p:spPr>
          <a:xfrm>
            <a:off x="6424851" y="4796433"/>
            <a:ext cx="404395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Falta de Razonamiento Arquitectónico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424851" y="5203388"/>
            <a:ext cx="7335679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 IA aún carece de la capacidad para realizar un razonamiento arquitectónico profundo y de alto nivel, crucial para diseños de software robustos.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145173" y="6204942"/>
            <a:ext cx="7826454" cy="1431369"/>
          </a:xfrm>
          <a:prstGeom prst="roundRect">
            <a:avLst>
              <a:gd name="adj" fmla="val 7666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122313" y="6204942"/>
            <a:ext cx="91440" cy="1431369"/>
          </a:xfrm>
          <a:prstGeom prst="roundRect">
            <a:avLst>
              <a:gd name="adj" fmla="val 30879"/>
            </a:avLst>
          </a:prstGeom>
          <a:solidFill>
            <a:srgbClr val="282824"/>
          </a:solidFill>
          <a:ln/>
        </p:spPr>
      </p:sp>
      <p:sp>
        <p:nvSpPr>
          <p:cNvPr id="18" name="Text 15"/>
          <p:cNvSpPr/>
          <p:nvPr/>
        </p:nvSpPr>
        <p:spPr>
          <a:xfrm>
            <a:off x="6424851" y="6416040"/>
            <a:ext cx="2396847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Seguridad y Privacidad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424851" y="6822996"/>
            <a:ext cx="7335679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 manejo autónomo del código plantea desafíos significativos en términos de seguridad de datos y cumplimiento de normativas de privacidad.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5058" y="541020"/>
            <a:ext cx="6282928" cy="491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El Futuro del Ingeniero con Devin AI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175058" y="1327904"/>
            <a:ext cx="7766685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 llegada de Devin AI no significa el reemplazo del ingeniero de software, sino una evolución de su rol.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058" y="2178844"/>
            <a:ext cx="983813" cy="144839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55562" y="2375535"/>
            <a:ext cx="2551748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Supervisor de Procesos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355562" y="2800945"/>
            <a:ext cx="6586180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 ingeniero supervisará las tareas ejecutadas por Devin, asegurando la calidad y la dirección estratégica.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058" y="3627239"/>
            <a:ext cx="983813" cy="144839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55562" y="3823930"/>
            <a:ext cx="2747248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Arquitecto de Soluciones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7355562" y="4249341"/>
            <a:ext cx="6586180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 centrará más en el diseño arquitectónico, definiendo las bases de sistemas complejos.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058" y="5075634"/>
            <a:ext cx="983813" cy="144839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55562" y="5272326"/>
            <a:ext cx="3521988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Verificador y Auditor de Calidad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7355562" y="5697736"/>
            <a:ext cx="6586180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 auditoría del código y la verificación de las soluciones de Devin serán cruciales para mantener la integridad.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6175058" y="6745367"/>
            <a:ext cx="7766685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Devin AI incrementará la productividad, pero también exigirá una mayor responsabilidad en la supervisión y validación por parte de los ingenieros.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D2E3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 ingeniero dirige a Devin, no al revés.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2025-11-22T04:53:39Z</dcterms:created>
  <dcterms:modified xsi:type="dcterms:W3CDTF">2025-11-22T04:53:39Z</dcterms:modified>
</cp:coreProperties>
</file>